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7" r:id="rId2"/>
    <p:sldId id="261" r:id="rId3"/>
    <p:sldId id="265" r:id="rId4"/>
    <p:sldId id="266" r:id="rId5"/>
    <p:sldId id="268" r:id="rId6"/>
    <p:sldId id="29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1" r:id="rId25"/>
    <p:sldId id="293" r:id="rId26"/>
    <p:sldId id="290" r:id="rId27"/>
    <p:sldId id="294" r:id="rId28"/>
    <p:sldId id="295" r:id="rId29"/>
    <p:sldId id="296" r:id="rId30"/>
    <p:sldId id="297" r:id="rId31"/>
    <p:sldId id="298" r:id="rId32"/>
    <p:sldId id="299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17" autoAdjust="0"/>
    <p:restoredTop sz="95332" autoAdjust="0"/>
  </p:normalViewPr>
  <p:slideViewPr>
    <p:cSldViewPr snapToGrid="0">
      <p:cViewPr>
        <p:scale>
          <a:sx n="50" d="100"/>
          <a:sy n="50" d="100"/>
        </p:scale>
        <p:origin x="202" y="3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6B114F-8408-4DD4-8420-CB2CDDA4D520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CDFD5A-E002-47DD-8909-619A354F3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099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92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140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56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423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256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066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277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324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178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284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69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4F4B9-6A5F-404C-B6DC-58EF7871C909}" type="datetimeFigureOut">
              <a:rPr lang="en-US" smtClean="0"/>
              <a:t>16-Dec-20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14C96-3D46-4B5B-ACFB-79906658D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737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9440" y="390525"/>
            <a:ext cx="1159111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</a:p>
          <a:p>
            <a:pPr algn="ctr"/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 is a distributes revision control and source code management system with an emphasis on speed.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It’s a free software distributes under the terms of GNU General Public License version 2.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09650" y="2765425"/>
            <a:ext cx="64579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 CONTROL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SYSTEM: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VCS is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software that helps software developers to work together and maintain a complete history of their work.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2 types of VCS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DVCS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(DISTRIBUTED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 CONTROL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user has a compete repository which is called as local repository on their local computer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fontAlgn="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CVCS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(CENTRALIZED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 CONTROL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CVCS, there is only one central repository which is the server.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32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0475" y="595364"/>
            <a:ext cx="2955925" cy="946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 COMMAND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125" t="19259" r="48611" b="13334"/>
          <a:stretch/>
        </p:blipFill>
        <p:spPr>
          <a:xfrm>
            <a:off x="5054600" y="152400"/>
            <a:ext cx="6616700" cy="655665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042219" y="3763748"/>
            <a:ext cx="299883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will display the information of all the commits with their commit ID, commit author, commit date and </a:t>
            </a: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SHA-1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hash of commit.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254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9514" t="18765" r="11389" b="18396"/>
          <a:stretch/>
        </p:blipFill>
        <p:spPr>
          <a:xfrm>
            <a:off x="4749800" y="215900"/>
            <a:ext cx="7150100" cy="6464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20698" y="599067"/>
            <a:ext cx="1955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 </a:t>
            </a:r>
          </a:p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</a:p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amend COMMAND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20698" y="2580656"/>
            <a:ext cx="346539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 command - For reviews the changes</a:t>
            </a:r>
          </a:p>
          <a:p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Amend -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amend operation changes the last commit including your commit message; it creates a new commit ID.</a:t>
            </a:r>
          </a:p>
        </p:txBody>
      </p:sp>
    </p:spTree>
    <p:extLst>
      <p:ext uri="{BB962C8B-B14F-4D97-AF65-F5344CB8AC3E}">
        <p14:creationId xmlns:p14="http://schemas.microsoft.com/office/powerpoint/2010/main" val="419707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73795" y="1174752"/>
            <a:ext cx="25622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BARE REPOSITORY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3194" t="7161" r="17321" b="61605"/>
          <a:stretch/>
        </p:blipFill>
        <p:spPr>
          <a:xfrm>
            <a:off x="4354770" y="968592"/>
            <a:ext cx="7329230" cy="436733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80346" y="2923441"/>
            <a:ext cx="307442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initializes the repository without a working directory. By convention, the bare repository must be named as </a:t>
            </a: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8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80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4901" y="2284793"/>
            <a:ext cx="18986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PUSH OPERATION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3403" t="10370" r="9097" b="40494"/>
          <a:stretch/>
        </p:blipFill>
        <p:spPr>
          <a:xfrm>
            <a:off x="2635250" y="123825"/>
            <a:ext cx="6235700" cy="45959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52917" t="46061" r="9444" b="28848"/>
          <a:stretch/>
        </p:blipFill>
        <p:spPr>
          <a:xfrm>
            <a:off x="4873625" y="4367342"/>
            <a:ext cx="6235700" cy="23382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18572" y="5112519"/>
            <a:ext cx="34899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Push operation stores data permanently to the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repository.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28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1341" t="20415" r="40784" b="34400"/>
          <a:stretch/>
        </p:blipFill>
        <p:spPr>
          <a:xfrm>
            <a:off x="6457950" y="161925"/>
            <a:ext cx="5375275" cy="36071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1305" t="35630" r="43000" b="13110"/>
          <a:stretch/>
        </p:blipFill>
        <p:spPr>
          <a:xfrm>
            <a:off x="1479550" y="2598413"/>
            <a:ext cx="4978400" cy="40214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74857" y="364507"/>
            <a:ext cx="35718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STASH OPERATION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stash operation takes your modified tracked files, stages changes, and saves them on a stack of unfinished changes that you can reapply at any time.</a:t>
            </a:r>
          </a:p>
        </p:txBody>
      </p:sp>
    </p:spTree>
    <p:extLst>
      <p:ext uri="{BB962C8B-B14F-4D97-AF65-F5344CB8AC3E}">
        <p14:creationId xmlns:p14="http://schemas.microsoft.com/office/powerpoint/2010/main" val="380276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5300" y="2101850"/>
            <a:ext cx="2971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MOVE OPERATION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1181" t="19259" r="11528" b="33210"/>
          <a:stretch/>
        </p:blipFill>
        <p:spPr>
          <a:xfrm>
            <a:off x="4914900" y="736600"/>
            <a:ext cx="6819900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85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5001" y="2235200"/>
            <a:ext cx="2476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make Move Operations Permanent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3472" t="35923" r="7778" b="15186"/>
          <a:stretch/>
        </p:blipFill>
        <p:spPr>
          <a:xfrm>
            <a:off x="3403600" y="431978"/>
            <a:ext cx="8464250" cy="600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391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6320" t="23951" r="24167" b="20371"/>
          <a:stretch/>
        </p:blipFill>
        <p:spPr>
          <a:xfrm>
            <a:off x="5130800" y="215899"/>
            <a:ext cx="5816600" cy="617243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32791" y="2202934"/>
            <a:ext cx="249140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RENAME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</a:t>
            </a:r>
          </a:p>
        </p:txBody>
      </p:sp>
    </p:spTree>
    <p:extLst>
      <p:ext uri="{BB962C8B-B14F-4D97-AF65-F5344CB8AC3E}">
        <p14:creationId xmlns:p14="http://schemas.microsoft.com/office/powerpoint/2010/main" val="3463554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2200" y="2159000"/>
            <a:ext cx="24891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make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Rename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 Permanent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8403" t="29876" r="21667" b="20988"/>
          <a:stretch/>
        </p:blipFill>
        <p:spPr>
          <a:xfrm>
            <a:off x="4444999" y="312961"/>
            <a:ext cx="6597913" cy="609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3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60389" y="2176790"/>
            <a:ext cx="264321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REMOVE/</a:t>
            </a:r>
          </a:p>
          <a:p>
            <a:pPr lvl="0" algn="ctr"/>
            <a:r>
              <a:rPr 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DELETE </a:t>
            </a:r>
            <a:r>
              <a:rPr lang="en-US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0138" t="20741" r="30694" b="18642"/>
          <a:stretch/>
        </p:blipFill>
        <p:spPr>
          <a:xfrm>
            <a:off x="3810000" y="177800"/>
            <a:ext cx="7162800" cy="6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960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it Tutoria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51"/>
          <a:stretch/>
        </p:blipFill>
        <p:spPr bwMode="auto">
          <a:xfrm>
            <a:off x="3970519" y="1065755"/>
            <a:ext cx="4250961" cy="339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340392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 Workflow </a:t>
            </a: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altLang="en-US" sz="2400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endParaRPr lang="en-US" altLang="en-US" sz="24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38249" y="4854849"/>
            <a:ext cx="98202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working directory is the place where files are checked out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every add operation in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files are stored in the staged area.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doesn’t track each and every modified file.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Whenever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do commit an operation,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looks for the files present in the staging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area.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Only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those files present in the staging area are considered for commit and not all the modified files.</a:t>
            </a:r>
          </a:p>
        </p:txBody>
      </p:sp>
    </p:spTree>
    <p:extLst>
      <p:ext uri="{BB962C8B-B14F-4D97-AF65-F5344CB8AC3E}">
        <p14:creationId xmlns:p14="http://schemas.microsoft.com/office/powerpoint/2010/main" val="1719749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84187" y="1055687"/>
            <a:ext cx="350520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FIX </a:t>
            </a:r>
          </a:p>
          <a:p>
            <a:pPr algn="ctr"/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MISTAKES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Next topic is fix mistake. If you have by mistake inserted some wrong text in your file and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commited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it so it can be reserved with the help of this command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-208" t="10372" r="65277" b="17282"/>
          <a:stretch/>
        </p:blipFill>
        <p:spPr>
          <a:xfrm>
            <a:off x="4269540" y="61218"/>
            <a:ext cx="5668621" cy="6604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flipH="1">
            <a:off x="1595118" y="5105400"/>
            <a:ext cx="15163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~</a:t>
            </a:r>
          </a:p>
          <a:p>
            <a:r>
              <a:rPr lang="en-US" sz="3200" dirty="0" smtClean="0"/>
              <a:t>Tilde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72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6389" t="48395" r="4722" b="12345"/>
          <a:stretch/>
        </p:blipFill>
        <p:spPr>
          <a:xfrm>
            <a:off x="4445000" y="1079500"/>
            <a:ext cx="7112000" cy="4038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06400" y="2560191"/>
            <a:ext cx="24765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TAGS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52487" y="3637409"/>
            <a:ext cx="26924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Tags are ref's that point to specific points in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history It 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allows 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giving meaningful names to a specific version in the repository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263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6250" t="11358" r="4583" b="15801"/>
          <a:stretch/>
        </p:blipFill>
        <p:spPr>
          <a:xfrm>
            <a:off x="5626100" y="114300"/>
            <a:ext cx="6337218" cy="6629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56586" y="2311400"/>
            <a:ext cx="19152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VIEWING TAGS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06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56586" y="2311400"/>
            <a:ext cx="21057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DELETING TAGS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6459" t="6913" r="4791" b="46050"/>
          <a:stretch/>
        </p:blipFill>
        <p:spPr>
          <a:xfrm>
            <a:off x="4102100" y="787747"/>
            <a:ext cx="70866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48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1320" t="27408" r="20486" b="44074"/>
          <a:stretch/>
        </p:blipFill>
        <p:spPr>
          <a:xfrm>
            <a:off x="3187700" y="0"/>
            <a:ext cx="5549900" cy="31577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06400" y="495300"/>
            <a:ext cx="226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BRANCH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78200" y="5294040"/>
            <a:ext cx="226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SWITCHING BRANCH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1389" t="27408" r="20278" b="38889"/>
          <a:stretch/>
        </p:blipFill>
        <p:spPr>
          <a:xfrm>
            <a:off x="5638800" y="3157702"/>
            <a:ext cx="5530116" cy="370029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56384" y="2395512"/>
            <a:ext cx="232971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 operation allows creating another line of development. We can use this operation to fork off the development process into two different directions.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54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1389" t="27407" r="20416" b="33827"/>
          <a:stretch/>
        </p:blipFill>
        <p:spPr>
          <a:xfrm>
            <a:off x="5168900" y="0"/>
            <a:ext cx="5156200" cy="3987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58194" t="31976" r="13889" b="42716"/>
          <a:stretch/>
        </p:blipFill>
        <p:spPr>
          <a:xfrm>
            <a:off x="5168900" y="4254500"/>
            <a:ext cx="5105400" cy="2603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76384" y="530024"/>
            <a:ext cx="226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DELETING BRANCH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42603" y="4254500"/>
            <a:ext cx="226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RENAMING BRANCH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49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967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AND APPLYING PATCH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8055" t="29013" r="52431" b="18642"/>
          <a:stretch/>
        </p:blipFill>
        <p:spPr>
          <a:xfrm>
            <a:off x="698500" y="1487387"/>
            <a:ext cx="5397500" cy="5384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8124" t="28025" r="52709" b="18395"/>
          <a:stretch/>
        </p:blipFill>
        <p:spPr>
          <a:xfrm>
            <a:off x="6223000" y="1423887"/>
            <a:ext cx="5334000" cy="55118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39800" y="592890"/>
            <a:ext cx="10312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Patch is a text file, whose contents are similar to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diff, but along with code, it also has metadata about commits; e.g., commit ID, date, commit message, </a:t>
            </a: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270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MERGING TWO BRANCHES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7222" t="23211" r="43056" b="5185"/>
          <a:stretch/>
        </p:blipFill>
        <p:spPr>
          <a:xfrm>
            <a:off x="1498601" y="474365"/>
            <a:ext cx="4705284" cy="63763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7222" t="22099" r="40139" b="5432"/>
          <a:stretch/>
        </p:blipFill>
        <p:spPr>
          <a:xfrm>
            <a:off x="6477000" y="481681"/>
            <a:ext cx="5105400" cy="637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440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CONFLICTS</a:t>
            </a:r>
          </a:p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CHANGES IN b1_branch BRANCH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9306" t="29506" r="41319" b="21111"/>
          <a:stretch/>
        </p:blipFill>
        <p:spPr>
          <a:xfrm>
            <a:off x="141417" y="1035029"/>
            <a:ext cx="5891083" cy="55707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1527" t="34047" r="19167" b="16667"/>
          <a:stretch/>
        </p:blipFill>
        <p:spPr>
          <a:xfrm>
            <a:off x="6032500" y="1035029"/>
            <a:ext cx="5880100" cy="5562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9080" y="7071360"/>
            <a:ext cx="9113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Suppose we make changes in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n_b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branch and we make changes in master branch of that same file it creates conflict while the pull operation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584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4444" t="32593" r="16181" b="13086"/>
          <a:stretch/>
        </p:blipFill>
        <p:spPr>
          <a:xfrm>
            <a:off x="139700" y="1066800"/>
            <a:ext cx="5372100" cy="558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CONFLICTS</a:t>
            </a:r>
          </a:p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CHANGES IN master BRANCH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4999" t="32840" r="45695" b="16543"/>
          <a:stretch/>
        </p:blipFill>
        <p:spPr>
          <a:xfrm>
            <a:off x="5968999" y="1066800"/>
            <a:ext cx="5751551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22545" y="1487543"/>
            <a:ext cx="284016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USER NAME and USER E-MAIL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checking that the username and user e-mail is created or not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9799" r="67834" b="24371"/>
          <a:stretch/>
        </p:blipFill>
        <p:spPr>
          <a:xfrm>
            <a:off x="4398554" y="165099"/>
            <a:ext cx="5951946" cy="658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65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1042" t="26790" r="10069" b="45185"/>
          <a:stretch/>
        </p:blipFill>
        <p:spPr>
          <a:xfrm>
            <a:off x="965200" y="1727200"/>
            <a:ext cx="9837744" cy="3987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TACKLE CONFLICTS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71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5242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RESOLVE CONFLICTS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0417" t="20987" r="10695" b="26050"/>
          <a:stretch/>
        </p:blipFill>
        <p:spPr>
          <a:xfrm>
            <a:off x="2540000" y="1121410"/>
            <a:ext cx="71120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999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81525" y="2733675"/>
            <a:ext cx="2689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851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615" y="2391228"/>
            <a:ext cx="28810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HELP COMMAND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174" t="29224" r="54683" b="21394"/>
          <a:stretch/>
        </p:blipFill>
        <p:spPr>
          <a:xfrm>
            <a:off x="3773716" y="231620"/>
            <a:ext cx="7823198" cy="604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5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12142" y="2516597"/>
            <a:ext cx="19303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a Bare Repository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250" t="19630" r="53264" b="39136"/>
          <a:stretch/>
        </p:blipFill>
        <p:spPr>
          <a:xfrm>
            <a:off x="3148219" y="825152"/>
            <a:ext cx="8984807" cy="514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2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83144" y="2258663"/>
            <a:ext cx="22225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CLONING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Clone operation creates an instance of the remote repository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0209" t="27160" r="25277" b="21975"/>
          <a:stretch/>
        </p:blipFill>
        <p:spPr>
          <a:xfrm>
            <a:off x="4406900" y="431799"/>
            <a:ext cx="7340600" cy="608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899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58707" y="2039475"/>
            <a:ext cx="215582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A NEW FILE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8194" t="30123" r="27292" b="33333"/>
          <a:stretch/>
        </p:blipFill>
        <p:spPr>
          <a:xfrm>
            <a:off x="3832224" y="727173"/>
            <a:ext cx="5978525" cy="5013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593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9375" t="25679" r="15694" b="28271"/>
          <a:stretch/>
        </p:blipFill>
        <p:spPr>
          <a:xfrm>
            <a:off x="4572000" y="901700"/>
            <a:ext cx="6388100" cy="47371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67897" y="901700"/>
            <a:ext cx="17938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ADDING FILE IN STAGING AREA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66243" y="2830195"/>
            <a:ext cx="27228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showing a question mark before file names.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Because these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files are not a part of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that is why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does not know what to do with these files.</a:t>
            </a:r>
          </a:p>
        </p:txBody>
      </p:sp>
    </p:spTree>
    <p:extLst>
      <p:ext uri="{BB962C8B-B14F-4D97-AF65-F5344CB8AC3E}">
        <p14:creationId xmlns:p14="http://schemas.microsoft.com/office/powerpoint/2010/main" val="385995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4551" y="2259945"/>
            <a:ext cx="30098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COMMIT COMMAND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7333" t="12074" r="3751" b="35334"/>
          <a:stretch/>
        </p:blipFill>
        <p:spPr>
          <a:xfrm>
            <a:off x="4413885" y="609600"/>
            <a:ext cx="7117080" cy="54102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17020" y="3711476"/>
            <a:ext cx="22751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"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commit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command is used to save your changes to the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3476907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2061</TotalTime>
  <Words>611</Words>
  <Application>Microsoft Office PowerPoint</Application>
  <PresentationFormat>Widescreen</PresentationFormat>
  <Paragraphs>81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</dc:creator>
  <cp:lastModifiedBy>Smit</cp:lastModifiedBy>
  <cp:revision>84</cp:revision>
  <dcterms:created xsi:type="dcterms:W3CDTF">2020-12-10T15:54:07Z</dcterms:created>
  <dcterms:modified xsi:type="dcterms:W3CDTF">2020-12-16T18:19:16Z</dcterms:modified>
</cp:coreProperties>
</file>

<file path=docProps/thumbnail.jpeg>
</file>